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401" r:id="rId2"/>
    <p:sldId id="402" r:id="rId3"/>
    <p:sldId id="399" r:id="rId4"/>
    <p:sldId id="403" r:id="rId5"/>
    <p:sldId id="404" r:id="rId6"/>
    <p:sldId id="405" r:id="rId7"/>
    <p:sldId id="396" r:id="rId8"/>
    <p:sldId id="398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8682E-7B17-6F48-B541-4AF4F3F121C9}" v="4" dt="2022-03-24T00:57:11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/>
    <p:restoredTop sz="94694"/>
  </p:normalViewPr>
  <p:slideViewPr>
    <p:cSldViewPr snapToGrid="0" snapToObjects="1">
      <p:cViewPr varScale="1">
        <p:scale>
          <a:sx n="96" d="100"/>
          <a:sy n="96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A75A4-376C-AA4B-A4C6-906069053A0A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FA9C-69C8-4F49-A2A3-B702D5373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1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FA9C-69C8-4F49-A2A3-B702D5373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5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F0734D4-10BC-F648-9DEC-0516BCB8E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2964"/>
            <a:ext cx="12192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 sz="1800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F9E606E-3295-7141-B2F5-95056BBA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28700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 sz="1800" dirty="0"/>
          </a:p>
        </p:txBody>
      </p:sp>
      <p:pic>
        <p:nvPicPr>
          <p:cNvPr id="6" name="Picture 12" descr="ANU_LOGO_WHITE">
            <a:extLst>
              <a:ext uri="{FF2B5EF4-FFF2-40B4-BE49-F238E27FC236}">
                <a16:creationId xmlns:a16="http://schemas.microsoft.com/office/drawing/2014/main" id="{CCC66BE6-1D74-6E4E-8B4B-5AF5B70C4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7" y="153989"/>
            <a:ext cx="201506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4418" y="4652963"/>
            <a:ext cx="11040533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23" y="1916802"/>
            <a:ext cx="10943167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3A9114-3609-514D-98F7-ACB1813C35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6813"/>
            <a:ext cx="28448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39D1E18-15B1-C44A-A79D-BF1513AC4F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6813"/>
            <a:ext cx="3860800" cy="4762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A94C30F-DFFB-C748-9272-1589A15026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6813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45F03-20D4-AA48-82BF-3D9F1ABA5592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84003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D0A9AB-11AD-704B-A8E6-80B81A9FD8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1B9CDA-F4EB-664E-B7C0-29DC110D10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7DC280-D7AD-CB41-A289-A8045D307D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16EB-C77A-DC4A-8A51-0796A8BDC7CF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3094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1900" y="765175"/>
            <a:ext cx="2745317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6" y="765175"/>
            <a:ext cx="8039100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571AFE-31A4-5B4B-93A2-66398B8DC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367833-7C14-A94F-A15B-D4F3BB911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CBF1F7-F378-A245-929D-A66780AD76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43209-6F35-7D4C-8BDA-35F6A8E664B8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2542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53FA98-4DDC-6C47-A36D-D2E6D1BB06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5B57AC-98D8-094C-A0CD-02EA71EBF5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24F913-6111-3746-BC1A-69A259D5A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7FD31-056B-0B43-98B8-30FA5425193B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11002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917C7F-C45D-EC4F-93A3-9A9D1BD5FA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135D2B-B938-7C4F-A4E3-2B00F4C49F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847703-7BDB-914B-BA83-79EA48EDC8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5304A-8ADA-FE49-AA8D-85C8F55E885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7406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16114"/>
            <a:ext cx="53848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3848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4B6E7-292E-5B45-ACDD-31D93BBB7D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6981B-6A83-3949-8CDA-69A534787F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CFC8D7-4022-5F4D-B95A-59D4C31ACD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C8031-DC52-154F-AFF8-786A8ED31A31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1173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8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9132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54043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829132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454043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3F8D2ED-826E-D24D-9BC8-628D5C0D8F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37F3C5-888F-5344-8CA2-6BAA0CC2D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0827B5-62FD-BE42-BD70-2F593437B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244AE-9055-9542-95CB-CAFBF49CD320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2216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C77945-1B12-9B4F-B685-79E63D5A35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C9C7807-7CCD-E74E-963A-D4B48B391A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6F90170-3C24-3A4B-A081-6A16CF6944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99FFF-6908-D44D-8F58-0671302B8F17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2058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67B5C82-8BA6-3146-890F-A2083B09BB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C93F577-B481-AC44-A76C-BF3118346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30BA1B4-3D81-5944-B08D-08946C3F98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CDA05-9B87-0940-B957-4E2F1375383F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1951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54868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4424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79682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80BBD-6502-A347-9B17-ECF8C699B3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26654-9213-1146-B2A3-BDA6DED13B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33448-B184-4F4D-AAA3-B382615FB2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7D67-7AF7-6340-A5C6-8CB26782864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940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6118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50371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9648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61AC7-7DBD-4640-8D6C-FA16B3D95D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BCB37-A956-3448-9FD9-BCE6DA36AB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98F6E-8CBF-B343-9061-3F53613FB4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39BDA-3A35-0B40-AF78-3CFB7D687995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357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75CEA565-1C22-5247-A23B-498B5F5B9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0814"/>
            <a:ext cx="12192000" cy="3571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 sz="18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EE873AA-5D40-1843-80C9-50641A80C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76358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F279C28-990C-5C48-A462-3DF338FB2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16113"/>
            <a:ext cx="109728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2CDEBE3-89BB-4D4E-AFC5-72BEB6F95E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32700" y="6477000"/>
            <a:ext cx="2844800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945D4EF-FF18-E340-91B9-440829B613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6477000"/>
            <a:ext cx="67204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C852EF-A06A-5640-9848-0B1243F969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01352" y="6477000"/>
            <a:ext cx="781049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BFB903B-D810-9742-B661-A1E2040756DA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  <p:sp>
        <p:nvSpPr>
          <p:cNvPr id="1032" name="Rectangle 7">
            <a:extLst>
              <a:ext uri="{FF2B5EF4-FFF2-40B4-BE49-F238E27FC236}">
                <a16:creationId xmlns:a16="http://schemas.microsoft.com/office/drawing/2014/main" id="{3C4B71BD-9422-A348-B5AE-0DAE3A9B2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6763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 sz="1800" dirty="0"/>
          </a:p>
        </p:txBody>
      </p:sp>
      <p:pic>
        <p:nvPicPr>
          <p:cNvPr id="13321" name="Picture 9" descr="ANU_LOGO_WHITE">
            <a:extLst>
              <a:ext uri="{FF2B5EF4-FFF2-40B4-BE49-F238E27FC236}">
                <a16:creationId xmlns:a16="http://schemas.microsoft.com/office/drawing/2014/main" id="{CDB675BA-9A5F-7E44-90A8-6328F71C8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8" y="100014"/>
            <a:ext cx="1631949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64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3C3558-D9A6-DE4A-BCC5-1FB980602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418" y="4652963"/>
            <a:ext cx="11040533" cy="523220"/>
          </a:xfrm>
        </p:spPr>
        <p:txBody>
          <a:bodyPr/>
          <a:lstStyle/>
          <a:p>
            <a:r>
              <a:rPr lang="en-US" dirty="0"/>
              <a:t>BLI Tutorial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8FF61-7C45-574D-95D6-C7C5E6955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Non-Fungible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B11EE-3A6E-7D4B-AC37-72FBDFF9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45F03-20D4-AA48-82BF-3D9F1ABA5592}" type="slidenum">
              <a:rPr lang="en-AU" altLang="en-US" smtClean="0"/>
              <a:pPr>
                <a:defRPr/>
              </a:pPr>
              <a:t>1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27126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E273-B4D8-9546-B307-E9B2ADB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Non-Fungible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895-6E6F-DF41-8150-FFF38CBA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token is unique and not substitutable for any other Token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Digital Art</a:t>
            </a:r>
          </a:p>
          <a:p>
            <a:pPr lvl="1"/>
            <a:r>
              <a:rPr lang="en-US" dirty="0"/>
              <a:t>Ownership Rights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Rights in general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988B9-8064-C44E-8F99-4D47B9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2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9057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07F-6464-1C44-8D18-FC36387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76358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Promise of NFTs… Data You Own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5EDCA7-DCB0-2E47-A010-418ACBAFD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733" y="1916113"/>
            <a:ext cx="3694533" cy="4210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EF34-A6DA-E747-BB98-234A6E1E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1352" y="6477000"/>
            <a:ext cx="781049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B577FD31-056B-0B43-98B8-30FA5425193B}" type="slidenum">
              <a:rPr lang="en-AU" altLang="en-US" sz="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AU" altLang="en-US" sz="900"/>
          </a:p>
        </p:txBody>
      </p:sp>
    </p:spTree>
    <p:extLst>
      <p:ext uri="{BB962C8B-B14F-4D97-AF65-F5344CB8AC3E}">
        <p14:creationId xmlns:p14="http://schemas.microsoft.com/office/powerpoint/2010/main" val="326590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8D6-1096-E24C-B69C-1C5395CF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642C-40EB-8346-B9B6-AD1F22D2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necessarily 1:1 relationship between NFT and real-world things</a:t>
            </a:r>
          </a:p>
          <a:p>
            <a:r>
              <a:rPr lang="en-US" dirty="0"/>
              <a:t>Ownership/persistence of the NFT can be trusted, but the not the link between the NFT and the thing it represents.</a:t>
            </a:r>
          </a:p>
          <a:p>
            <a:pPr lvl="1"/>
            <a:r>
              <a:rPr lang="en-US" dirty="0"/>
              <a:t>Owning an NFT that represents a share doesn’t mean you own the share</a:t>
            </a:r>
          </a:p>
          <a:p>
            <a:pPr lvl="1"/>
            <a:r>
              <a:rPr lang="en-US" dirty="0"/>
              <a:t>A supply chain NFT that says no slave </a:t>
            </a:r>
            <a:r>
              <a:rPr lang="en-US" dirty="0" err="1"/>
              <a:t>labour</a:t>
            </a:r>
            <a:r>
              <a:rPr lang="en-US" dirty="0"/>
              <a:t> has been used doesn’t mean no slave </a:t>
            </a:r>
            <a:r>
              <a:rPr lang="en-US" dirty="0" err="1"/>
              <a:t>labour</a:t>
            </a:r>
            <a:r>
              <a:rPr lang="en-US" dirty="0"/>
              <a:t> has been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3FC1-853B-F64C-8926-2F8FA007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4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9666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39F6-FE57-A642-BDCB-2CDB5DAF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Oracles and Auditors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B2872-9448-4243-9312-8CF37FE3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trust tends to involve a trusted third party – an auditor/oracle – who is the trusted source of truth for the chain</a:t>
            </a:r>
          </a:p>
          <a:p>
            <a:pPr lvl="1"/>
            <a:r>
              <a:rPr lang="en-US" dirty="0"/>
              <a:t>A stock and station agent might confirm cows are real and alive</a:t>
            </a:r>
          </a:p>
          <a:p>
            <a:pPr lvl="1"/>
            <a:r>
              <a:rPr lang="en-US" dirty="0"/>
              <a:t>A consultant might audit environmental claims</a:t>
            </a:r>
          </a:p>
          <a:p>
            <a:pPr lvl="1"/>
            <a:r>
              <a:rPr lang="en-US" dirty="0"/>
              <a:t>An auditor might confirm proper wages have been paid</a:t>
            </a:r>
          </a:p>
          <a:p>
            <a:pPr lvl="1"/>
            <a:r>
              <a:rPr lang="en-US" dirty="0"/>
              <a:t>An apple watch might confirm health data…</a:t>
            </a:r>
          </a:p>
          <a:p>
            <a:r>
              <a:rPr lang="en-US" dirty="0"/>
              <a:t>We still don’t know the liability of oracles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D2F78-2794-EC49-8567-B67162DE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5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8511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FA1D-9C45-0D4E-9280-4A4DB5FE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NFTs and Copyrights</a:t>
            </a:r>
          </a:p>
        </p:txBody>
      </p:sp>
      <p:pic>
        <p:nvPicPr>
          <p:cNvPr id="8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74B50CC7-4EE6-B144-BD4C-FD93A85807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1320" y="1916113"/>
            <a:ext cx="4381359" cy="4210050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A1D85BF7-ED84-AA41-91E7-A4A073525B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335272"/>
            <a:ext cx="5384800" cy="33717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43F15-A3C8-6547-84FC-A008DC0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6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9359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69C777-6940-4C4B-84AD-84F57F2246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1388" y="1916113"/>
            <a:ext cx="3059113" cy="4210050"/>
          </a:xfrm>
        </p:spPr>
      </p:pic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47F992-B3EB-E34E-B0A9-D92EC3E814B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071938" y="1916113"/>
            <a:ext cx="1641475" cy="4210050"/>
          </a:xfrm>
        </p:spPr>
      </p:pic>
      <p:pic>
        <p:nvPicPr>
          <p:cNvPr id="10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B20E0E-F4D7-1840-8135-FE106B96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781675" y="1916113"/>
            <a:ext cx="2025650" cy="4210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15D7F2-C9CD-7C49-9E49-2F4C20C5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878763" y="1916113"/>
            <a:ext cx="3371850" cy="4210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E5BCE-706A-7C45-8D1C-9924A128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76358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NFTs &amp; Copyrights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B1926-8006-B14E-9763-B1F5CAA8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1352" y="6477000"/>
            <a:ext cx="781049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1CC8031-DC52-154F-AFF8-786A8ED31A31}" type="slidenum">
              <a:rPr lang="en-AU" altLang="en-US" sz="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</a:t>
            </a:fld>
            <a:endParaRPr lang="en-AU" altLang="en-US" sz="900"/>
          </a:p>
        </p:txBody>
      </p:sp>
    </p:spTree>
    <p:extLst>
      <p:ext uri="{BB962C8B-B14F-4D97-AF65-F5344CB8AC3E}">
        <p14:creationId xmlns:p14="http://schemas.microsoft.com/office/powerpoint/2010/main" val="201006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E596-752D-0C4A-9099-C35C9AF8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is Not New</a:t>
            </a:r>
          </a:p>
        </p:txBody>
      </p:sp>
      <p:pic>
        <p:nvPicPr>
          <p:cNvPr id="6" name="Content Placeholder 5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E328627A-A53D-1C4F-A9F3-9A9D7B9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61" y="1916113"/>
            <a:ext cx="5813878" cy="4210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9CB0-901E-0B4B-956A-ED94E011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8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7441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2E39E4-E2F4-364C-8A6D-5986C977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You Own Can Be Stolen… for Good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0E18DF-D416-664F-B5D0-534452080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4140" y="1916113"/>
            <a:ext cx="2315720" cy="4210050"/>
          </a:xfrm>
        </p:spPr>
      </p:pic>
      <p:pic>
        <p:nvPicPr>
          <p:cNvPr id="11" name="Content Placeholder 10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F43C197-81C6-DC41-BEA1-3B999840C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04296" y="1916113"/>
            <a:ext cx="2571407" cy="4210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ADE57-7917-9B46-A566-C1B0F4BC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9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92214612"/>
      </p:ext>
    </p:extLst>
  </p:cSld>
  <p:clrMapOvr>
    <a:masterClrMapping/>
  </p:clrMapOvr>
</p:sld>
</file>

<file path=ppt/theme/theme1.xml><?xml version="1.0" encoding="utf-8"?>
<a:theme xmlns:a="http://schemas.openxmlformats.org/drawingml/2006/main" name="1_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207</Words>
  <Application>Microsoft Macintosh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1_ANUPowerpointTemplate2010</vt:lpstr>
      <vt:lpstr>Non-Fungible Tokens</vt:lpstr>
      <vt:lpstr>Non-Fungible Tokens</vt:lpstr>
      <vt:lpstr>The Promise of NFTs… Data You Own</vt:lpstr>
      <vt:lpstr>Problems with NFTs</vt:lpstr>
      <vt:lpstr>Oracles and Auditors</vt:lpstr>
      <vt:lpstr>NFTs and Copyrights</vt:lpstr>
      <vt:lpstr>NFTs &amp; Copyrights</vt:lpstr>
      <vt:lpstr>The Problem is Not New</vt:lpstr>
      <vt:lpstr>But What You Own Can Be Stolen… for Good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 &amp; Copyrights</dc:title>
  <dc:creator>Scott Chamberlain</dc:creator>
  <cp:lastModifiedBy>Scott Chamberlain</cp:lastModifiedBy>
  <cp:revision>2</cp:revision>
  <dcterms:created xsi:type="dcterms:W3CDTF">2021-12-14T22:55:16Z</dcterms:created>
  <dcterms:modified xsi:type="dcterms:W3CDTF">2022-03-27T23:59:12Z</dcterms:modified>
</cp:coreProperties>
</file>